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257" r:id="rId4"/>
    <p:sldId id="273" r:id="rId5"/>
    <p:sldId id="265" r:id="rId6"/>
    <p:sldId id="261" r:id="rId7"/>
    <p:sldId id="262" r:id="rId8"/>
    <p:sldId id="263" r:id="rId9"/>
    <p:sldId id="264" r:id="rId10"/>
    <p:sldId id="267" r:id="rId11"/>
    <p:sldId id="258" r:id="rId12"/>
    <p:sldId id="272" r:id="rId13"/>
    <p:sldId id="266" r:id="rId14"/>
    <p:sldId id="259" r:id="rId15"/>
    <p:sldId id="270" r:id="rId16"/>
    <p:sldId id="260" r:id="rId17"/>
    <p:sldId id="271" r:id="rId18"/>
    <p:sldId id="274" r:id="rId19"/>
  </p:sldIdLst>
  <p:sldSz cx="9144000" cy="5143500" type="screen16x9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278D0-7DD8-4F7C-A107-B0F53A65ADF3}" type="datetimeFigureOut">
              <a:rPr lang="uk-UA" smtClean="0"/>
              <a:t>07.11.2012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31C8B-C325-4A86-8BF3-ADB7CF10CEC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083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FF4EA-5D6E-49D3-BD7A-6C45B392F60E}" type="datetimeFigureOut">
              <a:rPr lang="uk-UA" smtClean="0"/>
              <a:t>07.11.2012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2EB65-2585-44F3-B1C4-2DAF4E4FD9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573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3537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18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9762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7070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163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889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9887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2453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3515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010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55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85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806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647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1706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781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02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EB65-2585-44F3-B1C4-2DAF4E4FD979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9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0122-008B-4766-9640-3D437FB581F5}" type="datetimeFigureOut">
              <a:rPr lang="uk-UA" smtClean="0"/>
              <a:t>07.11.2012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61E1-BA03-431E-9EE9-C65E430AA86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0122-008B-4766-9640-3D437FB581F5}" type="datetimeFigureOut">
              <a:rPr lang="uk-UA" smtClean="0"/>
              <a:t>07.11.2012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61E1-BA03-431E-9EE9-C65E430AA86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0122-008B-4766-9640-3D437FB581F5}" type="datetimeFigureOut">
              <a:rPr lang="uk-UA" smtClean="0"/>
              <a:t>07.11.2012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61E1-BA03-431E-9EE9-C65E430AA86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0122-008B-4766-9640-3D437FB581F5}" type="datetimeFigureOut">
              <a:rPr lang="uk-UA" smtClean="0"/>
              <a:t>07.11.2012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61E1-BA03-431E-9EE9-C65E430AA86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0122-008B-4766-9640-3D437FB581F5}" type="datetimeFigureOut">
              <a:rPr lang="uk-UA" smtClean="0"/>
              <a:t>07.11.2012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61E1-BA03-431E-9EE9-C65E430AA86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0122-008B-4766-9640-3D437FB581F5}" type="datetimeFigureOut">
              <a:rPr lang="uk-UA" smtClean="0"/>
              <a:t>07.11.2012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61E1-BA03-431E-9EE9-C65E430AA86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0122-008B-4766-9640-3D437FB581F5}" type="datetimeFigureOut">
              <a:rPr lang="uk-UA" smtClean="0"/>
              <a:t>07.11.2012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61E1-BA03-431E-9EE9-C65E430AA86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0122-008B-4766-9640-3D437FB581F5}" type="datetimeFigureOut">
              <a:rPr lang="uk-UA" smtClean="0"/>
              <a:t>07.11.2012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61E1-BA03-431E-9EE9-C65E430AA86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0122-008B-4766-9640-3D437FB581F5}" type="datetimeFigureOut">
              <a:rPr lang="uk-UA" smtClean="0"/>
              <a:t>07.11.2012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61E1-BA03-431E-9EE9-C65E430AA86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0122-008B-4766-9640-3D437FB581F5}" type="datetimeFigureOut">
              <a:rPr lang="uk-UA" smtClean="0"/>
              <a:t>07.11.2012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61E1-BA03-431E-9EE9-C65E430AA86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0122-008B-4766-9640-3D437FB581F5}" type="datetimeFigureOut">
              <a:rPr lang="uk-UA" smtClean="0"/>
              <a:t>07.11.2012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61E1-BA03-431E-9EE9-C65E430AA86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940122-008B-4766-9640-3D437FB581F5}" type="datetimeFigureOut">
              <a:rPr lang="uk-UA" smtClean="0"/>
              <a:t>07.11.2012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D161E1-BA03-431E-9EE9-C65E430AA86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1329612"/>
            <a:ext cx="8352928" cy="2364481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Школа – обдарованій дитині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499991" y="3759882"/>
            <a:ext cx="4644543" cy="1361209"/>
          </a:xfrm>
        </p:spPr>
        <p:txBody>
          <a:bodyPr>
            <a:normAutofit fontScale="92500"/>
          </a:bodyPr>
          <a:lstStyle/>
          <a:p>
            <a:r>
              <a:rPr lang="uk-UA" b="1" i="1" dirty="0" smtClean="0"/>
              <a:t>«В кожній дитині світить сонце, тільки не треба його гасити» </a:t>
            </a:r>
          </a:p>
          <a:p>
            <a:r>
              <a:rPr lang="uk-UA" b="1" i="1" dirty="0" smtClean="0"/>
              <a:t>            Сократ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2243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rot="435730">
            <a:off x="5652120" y="951570"/>
            <a:ext cx="3240360" cy="3186354"/>
          </a:xfrm>
        </p:spPr>
        <p:txBody>
          <a:bodyPr>
            <a:normAutofit fontScale="92500"/>
          </a:bodyPr>
          <a:lstStyle/>
          <a:p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Паньків Г.М.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учителька фізичної культури, спеціаліст вищої кваліфікаційної категорії, вчитель </a:t>
            </a:r>
            <a:r>
              <a:rPr lang="uk-UA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-методист</a:t>
            </a:r>
            <a:endParaRPr lang="uk-UA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Тарас\Desktop\100_2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135">
            <a:off x="545545" y="346822"/>
            <a:ext cx="4343360" cy="43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19" y="3003798"/>
            <a:ext cx="9041481" cy="2052228"/>
          </a:xfrm>
        </p:spPr>
        <p:txBody>
          <a:bodyPr/>
          <a:lstStyle/>
          <a:p>
            <a:pPr algn="l"/>
            <a:r>
              <a:rPr lang="uk-UA" dirty="0" smtClean="0"/>
              <a:t>Кривий Василь – </a:t>
            </a:r>
            <a:r>
              <a:rPr lang="uk-UA" sz="2800" dirty="0" smtClean="0">
                <a:solidFill>
                  <a:srgbClr val="7030A0"/>
                </a:solidFill>
              </a:rPr>
              <a:t>випускник 2009 року,переможець багатьох спортивних змагань усіх рівнів, кандидат в майстри </a:t>
            </a:r>
            <a:r>
              <a:rPr lang="uk-UA" sz="2800" dirty="0" smtClean="0">
                <a:solidFill>
                  <a:srgbClr val="7030A0"/>
                </a:solidFill>
              </a:rPr>
              <a:t>спорту</a:t>
            </a:r>
            <a:r>
              <a:rPr lang="uk-UA" dirty="0" smtClean="0">
                <a:solidFill>
                  <a:srgbClr val="7030A0"/>
                </a:solidFill>
              </a:rPr>
              <a:t>   </a:t>
            </a:r>
            <a:endParaRPr lang="uk-UA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Тарас\Desktop\102_026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288"/>
            <a:ext cx="2867848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рас\Desktop\y_f95d36f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2184">
            <a:off x="182633" y="287170"/>
            <a:ext cx="5101635" cy="240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705876"/>
            <a:ext cx="7128792" cy="118813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Здобутки молодого спортсмена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C:\Users\Тарас\Desktop\100_2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389"/>
            <a:ext cx="39014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рас\Desktop\100_2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7190"/>
            <a:ext cx="3901440" cy="273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759882"/>
            <a:ext cx="6512511" cy="1188132"/>
          </a:xfrm>
        </p:spPr>
        <p:txBody>
          <a:bodyPr/>
          <a:lstStyle/>
          <a:p>
            <a:pPr algn="l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Козачук</a:t>
            </a:r>
            <a:r>
              <a:rPr lang="uk-UA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Л.М. </a:t>
            </a:r>
            <a:r>
              <a:rPr lang="uk-UA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учителька хімії, спеціаліст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вищої кваліфікаційної категорії, 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вчитель-методист 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Тарас\Desktop\100_26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722">
            <a:off x="3192341" y="211253"/>
            <a:ext cx="5599125" cy="31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13588"/>
            <a:ext cx="6048672" cy="3618402"/>
          </a:xfrm>
        </p:spPr>
        <p:txBody>
          <a:bodyPr/>
          <a:lstStyle/>
          <a:p>
            <a:pPr algn="ctr"/>
            <a:r>
              <a:rPr lang="uk-UA" dirty="0" smtClean="0"/>
              <a:t>Павлюк Мар</a:t>
            </a:r>
            <a:r>
              <a:rPr lang="en-US" dirty="0" smtClean="0"/>
              <a:t>’</a:t>
            </a:r>
            <a:r>
              <a:rPr lang="uk-UA" dirty="0" err="1" smtClean="0"/>
              <a:t>яна</a:t>
            </a:r>
            <a:r>
              <a:rPr lang="uk-UA" dirty="0"/>
              <a:t> </a:t>
            </a:r>
            <a:r>
              <a:rPr lang="uk-UA" dirty="0" smtClean="0"/>
              <a:t>– </a:t>
            </a:r>
            <a:r>
              <a:rPr lang="uk-UA" sz="3600" i="1" dirty="0" smtClean="0">
                <a:solidFill>
                  <a:srgbClr val="FF0000"/>
                </a:solidFill>
                <a:latin typeface="Franklin Gothic Medium" pitchFamily="34" charset="0"/>
              </a:rPr>
              <a:t>випускниця 2011 року, студентка ТДМУ </a:t>
            </a:r>
            <a:br>
              <a:rPr lang="uk-UA" sz="3600" i="1" dirty="0" smtClean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uk-UA" sz="3600" i="1" dirty="0" smtClean="0">
                <a:solidFill>
                  <a:srgbClr val="FF0000"/>
                </a:solidFill>
                <a:latin typeface="Franklin Gothic Medium" pitchFamily="34" charset="0"/>
              </a:rPr>
              <a:t>ім. І.</a:t>
            </a:r>
            <a:r>
              <a:rPr lang="uk-UA" sz="3600" i="1" dirty="0" err="1" smtClean="0">
                <a:solidFill>
                  <a:srgbClr val="FF0000"/>
                </a:solidFill>
                <a:latin typeface="Franklin Gothic Medium" pitchFamily="34" charset="0"/>
              </a:rPr>
              <a:t>Горбачевського</a:t>
            </a:r>
            <a:r>
              <a:rPr lang="uk-UA" sz="3600" i="1" dirty="0" smtClean="0">
                <a:solidFill>
                  <a:srgbClr val="FF0000"/>
                </a:solidFill>
                <a:latin typeface="Franklin Gothic Medium" pitchFamily="34" charset="0"/>
              </a:rPr>
              <a:t>, дипломант ІІІ туру Всеукраїнських олімпіад з хімії та екології</a:t>
            </a:r>
            <a:endParaRPr lang="uk-UA" sz="3600" i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pic>
        <p:nvPicPr>
          <p:cNvPr id="3074" name="Picture 2" descr="C:\Users\Тарас\Desktop\y_277e86e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49492"/>
            <a:ext cx="3024336" cy="3456384"/>
          </a:xfrm>
        </p:spPr>
      </p:pic>
    </p:spTree>
    <p:extLst>
      <p:ext uri="{BB962C8B-B14F-4D97-AF65-F5344CB8AC3E}">
        <p14:creationId xmlns:p14="http://schemas.microsoft.com/office/powerpoint/2010/main" val="32329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51586">
            <a:off x="185860" y="3797820"/>
            <a:ext cx="8455220" cy="857250"/>
          </a:xfrm>
        </p:spPr>
        <p:txBody>
          <a:bodyPr/>
          <a:lstStyle/>
          <a:p>
            <a:r>
              <a:rPr lang="uk-UA" sz="3600" dirty="0" smtClean="0">
                <a:solidFill>
                  <a:srgbClr val="00B050"/>
                </a:solidFill>
              </a:rPr>
              <a:t>Результати роботи вчителів – у нагородах їх учнів</a:t>
            </a:r>
            <a:endParaRPr lang="uk-UA" sz="36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Тарас\Desktop\100_2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6" y="87474"/>
            <a:ext cx="505899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CIM\100KM530\100_27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492"/>
            <a:ext cx="36358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7019">
            <a:off x="272629" y="3602695"/>
            <a:ext cx="8568952" cy="1242138"/>
          </a:xfrm>
        </p:spPr>
        <p:txBody>
          <a:bodyPr/>
          <a:lstStyle/>
          <a:p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Козловська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Софія – </a:t>
            </a:r>
            <a:r>
              <a:rPr lang="uk-UA" sz="4000" dirty="0" smtClean="0">
                <a:solidFill>
                  <a:schemeClr val="accent1"/>
                </a:solidFill>
              </a:rPr>
              <a:t>учениця 10 класу,юна співачка</a:t>
            </a:r>
            <a:r>
              <a:rPr lang="uk-UA" dirty="0" smtClean="0">
                <a:solidFill>
                  <a:schemeClr val="accent1"/>
                </a:solidFill>
              </a:rPr>
              <a:t> </a:t>
            </a:r>
            <a:endParaRPr lang="uk-UA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C:\Users\Тарас\Desktop\100_1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037">
            <a:off x="282403" y="383506"/>
            <a:ext cx="4752528" cy="269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рас\Desktop\P10500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36" y="149133"/>
            <a:ext cx="3575144" cy="33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95268">
            <a:off x="1763689" y="4083918"/>
            <a:ext cx="6512511" cy="85725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Заслужені нагороди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050" name="Picture 2" descr="H:\DCIM\100KM530\100_2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1" y="771550"/>
            <a:ext cx="44644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рас\Desktop\P10606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3498"/>
            <a:ext cx="367240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95486"/>
            <a:ext cx="5544616" cy="4806534"/>
          </a:xfrm>
        </p:spPr>
        <p:txBody>
          <a:bodyPr>
            <a:normAutofit fontScale="55000" lnSpcReduction="20000"/>
          </a:bodyPr>
          <a:lstStyle/>
          <a:p>
            <a:pPr marL="45720" indent="0" algn="r">
              <a:buNone/>
            </a:pPr>
            <a:r>
              <a:rPr lang="uk-UA" sz="3600" dirty="0">
                <a:solidFill>
                  <a:srgbClr val="00B050"/>
                </a:solidFill>
              </a:rPr>
              <a:t>Учителя Слово</a:t>
            </a:r>
          </a:p>
          <a:p>
            <a:pPr marL="45720" indent="0">
              <a:buNone/>
            </a:pPr>
            <a:endParaRPr lang="uk-UA" dirty="0"/>
          </a:p>
          <a:p>
            <a:r>
              <a:rPr lang="uk-UA" dirty="0"/>
              <a:t>Учителя Слово…В </a:t>
            </a:r>
            <a:r>
              <a:rPr lang="uk-UA" dirty="0" smtClean="0"/>
              <a:t>нім - </a:t>
            </a:r>
            <a:r>
              <a:rPr lang="uk-UA" dirty="0"/>
              <a:t>досвід століть</a:t>
            </a:r>
          </a:p>
          <a:p>
            <a:r>
              <a:rPr lang="uk-UA" dirty="0"/>
              <a:t>І лагідність мами, і батькова мудрість.</a:t>
            </a:r>
          </a:p>
          <a:p>
            <a:r>
              <a:rPr lang="uk-UA" dirty="0"/>
              <a:t>Це слово крізь роки свої пронесіть,</a:t>
            </a:r>
          </a:p>
          <a:p>
            <a:r>
              <a:rPr lang="uk-UA" dirty="0"/>
              <a:t>Воно подолає людську вашу сутність,</a:t>
            </a:r>
          </a:p>
          <a:p>
            <a:r>
              <a:rPr lang="uk-UA" dirty="0"/>
              <a:t>Вершини поможе здолати в путі</a:t>
            </a:r>
          </a:p>
          <a:p>
            <a:r>
              <a:rPr lang="uk-UA" dirty="0"/>
              <a:t>І зробить вас сильними в дні безнадії,</a:t>
            </a:r>
          </a:p>
          <a:p>
            <a:r>
              <a:rPr lang="uk-UA" dirty="0"/>
              <a:t>Засяє вогнем у святім майбутті –</a:t>
            </a:r>
          </a:p>
          <a:p>
            <a:r>
              <a:rPr lang="uk-UA" dirty="0"/>
              <a:t>І стануть значущими звичні події.</a:t>
            </a:r>
          </a:p>
          <a:p>
            <a:r>
              <a:rPr lang="uk-UA" dirty="0"/>
              <a:t>В нім – прощення, віра, душі теплота,</a:t>
            </a:r>
          </a:p>
          <a:p>
            <a:r>
              <a:rPr lang="uk-UA" dirty="0"/>
              <a:t>Надія глибока і пристрасть життя,</a:t>
            </a:r>
          </a:p>
          <a:p>
            <a:r>
              <a:rPr lang="uk-UA" dirty="0"/>
              <a:t>Немає в нім підступу, злоби і зла,</a:t>
            </a:r>
          </a:p>
          <a:p>
            <a:r>
              <a:rPr lang="uk-UA" dirty="0"/>
              <a:t>В нім – сила велика і правда жива.</a:t>
            </a:r>
          </a:p>
          <a:p>
            <a:r>
              <a:rPr lang="uk-UA" dirty="0"/>
              <a:t>Учитель ниву щедро засіває</a:t>
            </a:r>
          </a:p>
          <a:p>
            <a:r>
              <a:rPr lang="uk-UA" dirty="0"/>
              <a:t>Щоденно золотим зерном</a:t>
            </a:r>
          </a:p>
          <a:p>
            <a:r>
              <a:rPr lang="uk-UA" dirty="0"/>
              <a:t>І зливи благодатної чекає,</a:t>
            </a:r>
          </a:p>
          <a:p>
            <a:r>
              <a:rPr lang="uk-UA" dirty="0"/>
              <a:t>І сонця в неба просить і благає,</a:t>
            </a:r>
          </a:p>
          <a:p>
            <a:r>
              <a:rPr lang="uk-UA" dirty="0"/>
              <a:t>Добром засів свій  він зібрати хоче</a:t>
            </a:r>
          </a:p>
          <a:p>
            <a:r>
              <a:rPr lang="uk-UA" dirty="0"/>
              <a:t>Та чи зійде зелом його зерно пророче?</a:t>
            </a:r>
          </a:p>
          <a:p>
            <a:endParaRPr lang="uk-UA" dirty="0"/>
          </a:p>
        </p:txBody>
      </p:sp>
      <p:pic>
        <p:nvPicPr>
          <p:cNvPr id="1026" name="Picture 2" descr="C:\Users\Тарас\Desktop\1sept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21" y="843558"/>
            <a:ext cx="2596442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81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40"/>
            <a:ext cx="7344816" cy="4399374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Гімн школи </a:t>
            </a:r>
          </a:p>
          <a:p>
            <a:pPr marL="45720" indent="0">
              <a:buNone/>
            </a:pPr>
            <a:r>
              <a:rPr lang="uk-UA" dirty="0" smtClean="0">
                <a:solidFill>
                  <a:srgbClr val="FFC000"/>
                </a:solidFill>
              </a:rPr>
              <a:t>В </a:t>
            </a:r>
            <a:r>
              <a:rPr lang="uk-UA" dirty="0" err="1" smtClean="0">
                <a:solidFill>
                  <a:srgbClr val="FFC000"/>
                </a:solidFill>
              </a:rPr>
              <a:t>Качанівській</a:t>
            </a:r>
            <a:r>
              <a:rPr lang="uk-UA" dirty="0" smtClean="0">
                <a:solidFill>
                  <a:srgbClr val="FFC000"/>
                </a:solidFill>
              </a:rPr>
              <a:t> школі  учителя слово</a:t>
            </a:r>
          </a:p>
          <a:p>
            <a:pPr marL="45720" indent="0">
              <a:buNone/>
            </a:pPr>
            <a:r>
              <a:rPr lang="uk-UA" dirty="0" smtClean="0">
                <a:solidFill>
                  <a:srgbClr val="FFC000"/>
                </a:solidFill>
              </a:rPr>
              <a:t>Несе щиро віру у правду й добро,</a:t>
            </a:r>
          </a:p>
          <a:p>
            <a:pPr marL="45720" indent="0">
              <a:buNone/>
            </a:pPr>
            <a:r>
              <a:rPr lang="uk-UA" dirty="0" smtClean="0">
                <a:solidFill>
                  <a:srgbClr val="FFC000"/>
                </a:solidFill>
              </a:rPr>
              <a:t>В нім – сила науки і </a:t>
            </a:r>
            <a:r>
              <a:rPr lang="uk-UA" dirty="0" err="1" smtClean="0">
                <a:solidFill>
                  <a:srgbClr val="FFC000"/>
                </a:solidFill>
              </a:rPr>
              <a:t>рідная</a:t>
            </a:r>
            <a:r>
              <a:rPr lang="uk-UA" dirty="0" smtClean="0">
                <a:solidFill>
                  <a:srgbClr val="FFC000"/>
                </a:solidFill>
              </a:rPr>
              <a:t> мова,</a:t>
            </a:r>
          </a:p>
          <a:p>
            <a:pPr marL="45720" indent="0">
              <a:buNone/>
            </a:pPr>
            <a:r>
              <a:rPr lang="uk-UA" dirty="0" smtClean="0">
                <a:solidFill>
                  <a:srgbClr val="FFC000"/>
                </a:solidFill>
              </a:rPr>
              <a:t>І справжнє </a:t>
            </a:r>
            <a:r>
              <a:rPr lang="uk-UA" dirty="0" smtClean="0">
                <a:solidFill>
                  <a:srgbClr val="00B050"/>
                </a:solidFill>
              </a:rPr>
              <a:t>батьківське тепло</a:t>
            </a:r>
          </a:p>
          <a:p>
            <a:pPr marL="45720" indent="0">
              <a:buNone/>
            </a:pPr>
            <a:r>
              <a:rPr lang="uk-UA" dirty="0" smtClean="0">
                <a:solidFill>
                  <a:srgbClr val="00B050"/>
                </a:solidFill>
              </a:rPr>
              <a:t>Приспів:</a:t>
            </a:r>
          </a:p>
          <a:p>
            <a:pPr marL="45720" indent="0">
              <a:buNone/>
            </a:pPr>
            <a:r>
              <a:rPr lang="uk-UA" dirty="0" smtClean="0">
                <a:solidFill>
                  <a:srgbClr val="00B050"/>
                </a:solidFill>
              </a:rPr>
              <a:t>Бути людиною школа навчає</a:t>
            </a:r>
          </a:p>
          <a:p>
            <a:pPr marL="45720" indent="0">
              <a:buNone/>
            </a:pPr>
            <a:r>
              <a:rPr lang="uk-UA" dirty="0" smtClean="0">
                <a:solidFill>
                  <a:srgbClr val="00B050"/>
                </a:solidFill>
              </a:rPr>
              <a:t>Мудрим господарем в домі своїм</a:t>
            </a:r>
          </a:p>
          <a:p>
            <a:pPr marL="45720" indent="0">
              <a:buNone/>
            </a:pPr>
            <a:r>
              <a:rPr lang="uk-UA" dirty="0" smtClean="0">
                <a:solidFill>
                  <a:srgbClr val="00B050"/>
                </a:solidFill>
              </a:rPr>
              <a:t>І до порогів своїх повертає</a:t>
            </a:r>
          </a:p>
          <a:p>
            <a:pPr marL="45720" indent="0">
              <a:buNone/>
            </a:pPr>
            <a:r>
              <a:rPr lang="uk-UA" dirty="0" smtClean="0">
                <a:solidFill>
                  <a:srgbClr val="00B050"/>
                </a:solidFill>
              </a:rPr>
              <a:t>Справжніх і надійних синів.</a:t>
            </a: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3076" name="Picture 4" descr="http://static.diary.ru/userdir/1/4/0/9/1409133/651685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342">
            <a:off x="5813685" y="1024188"/>
            <a:ext cx="2798103" cy="24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3279126"/>
            <a:ext cx="7334200" cy="166888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Гордість </a:t>
            </a:r>
            <a:r>
              <a:rPr lang="uk-UA" dirty="0" err="1" smtClean="0">
                <a:solidFill>
                  <a:srgbClr val="00B050"/>
                </a:solidFill>
              </a:rPr>
              <a:t>Качанівської</a:t>
            </a:r>
            <a:r>
              <a:rPr lang="uk-UA" dirty="0" smtClean="0">
                <a:solidFill>
                  <a:srgbClr val="00B050"/>
                </a:solidFill>
              </a:rPr>
              <a:t>  ЗОШ І – ІІІ ступенів</a:t>
            </a: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Тарас\Desktop\100_2696 - копи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393">
            <a:off x="4850566" y="616119"/>
            <a:ext cx="4045456" cy="236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рас\Desktop\100_26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088">
            <a:off x="189030" y="592881"/>
            <a:ext cx="4297313" cy="23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310824"/>
            <a:ext cx="7350711" cy="1344852"/>
          </a:xfrm>
        </p:spPr>
        <p:txBody>
          <a:bodyPr/>
          <a:lstStyle/>
          <a:p>
            <a:r>
              <a:rPr lang="uk-UA" dirty="0" smtClean="0">
                <a:solidFill>
                  <a:schemeClr val="accent5"/>
                </a:solidFill>
              </a:rPr>
              <a:t>Наші мудрі наставники</a:t>
            </a:r>
            <a:endParaRPr lang="uk-UA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9271" y="1653648"/>
            <a:ext cx="7200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Учителем школа стоїть                             І.Я.Франко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Тарас\Desktop\7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6869"/>
            <a:ext cx="3473784" cy="17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9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279126"/>
            <a:ext cx="8280919" cy="1776900"/>
          </a:xfrm>
        </p:spPr>
        <p:txBody>
          <a:bodyPr/>
          <a:lstStyle/>
          <a:p>
            <a:pPr algn="l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Копач Б.М. –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учителька української мови та літератури,спеціаліст вищої кваліфікаційної категорії, вчитель-методист, мудрий наставник </a:t>
            </a:r>
            <a:r>
              <a:rPr lang="uk-UA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Томчишин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Юлії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 descr="C:\Users\Тарас\Desktop\Zoljk-eynt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487"/>
            <a:ext cx="6984776" cy="306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7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480"/>
            <a:ext cx="7128792" cy="2302367"/>
          </a:xfrm>
        </p:spPr>
        <p:txBody>
          <a:bodyPr/>
          <a:lstStyle/>
          <a:p>
            <a:pPr algn="ctr"/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Томчишин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Юлія – випускниця 2005 року,кореспондент газети «Місто» 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Тарас\Desktop\bD6bBnXsf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61660"/>
            <a:ext cx="5868650" cy="29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46585">
            <a:off x="86681" y="1725449"/>
            <a:ext cx="3888432" cy="3240360"/>
          </a:xfrm>
        </p:spPr>
        <p:txBody>
          <a:bodyPr/>
          <a:lstStyle/>
          <a:p>
            <a:pPr algn="ctr"/>
            <a:r>
              <a:rPr lang="uk-UA" sz="32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Інтерв</a:t>
            </a:r>
            <a:r>
              <a:rPr lang="en-US" sz="32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ю з міністром </a:t>
            </a:r>
            <a:br>
              <a:rPr lang="uk-UA" sz="32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АПК М.</a:t>
            </a:r>
            <a:r>
              <a:rPr lang="uk-UA" sz="3200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Присяжнюком</a:t>
            </a:r>
            <a:endParaRPr lang="uk-UA" sz="32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Новая папка\DSC_5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211">
            <a:off x="4715479" y="411510"/>
            <a:ext cx="3600937" cy="406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G:\Новая папка\2011-09-19_161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2" y="303498"/>
            <a:ext cx="9144000" cy="427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707654"/>
            <a:ext cx="2941712" cy="2428722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sz="4800" dirty="0" err="1">
                <a:latin typeface="Times New Roman" pitchFamily="18" charset="0"/>
                <a:cs typeface="Times New Roman" pitchFamily="18" charset="0"/>
              </a:rPr>
              <a:t>Lviv</a:t>
            </a:r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 err="1">
                <a:latin typeface="Times New Roman" pitchFamily="18" charset="0"/>
                <a:cs typeface="Times New Roman" pitchFamily="18" charset="0"/>
              </a:rPr>
              <a:t>Fashion</a:t>
            </a:r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 err="1">
                <a:latin typeface="Times New Roman" pitchFamily="18" charset="0"/>
                <a:cs typeface="Times New Roman" pitchFamily="18" charset="0"/>
              </a:rPr>
              <a:t>Week</a:t>
            </a:r>
            <a:r>
              <a:rPr lang="uk-UA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Новая папка\DSC_48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492"/>
            <a:ext cx="4142692" cy="467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180</TotalTime>
  <Words>337</Words>
  <Application>Microsoft Office PowerPoint</Application>
  <PresentationFormat>Экран (16:9)</PresentationFormat>
  <Paragraphs>66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Школа – обдарованій дитині</vt:lpstr>
      <vt:lpstr>Презентация PowerPoint</vt:lpstr>
      <vt:lpstr>Гордість Качанівської  ЗОШ І – ІІІ ступенів</vt:lpstr>
      <vt:lpstr>Наші мудрі наставники</vt:lpstr>
      <vt:lpstr>Копач Б.М. – учителька української мови та літератури,спеціаліст вищої кваліфікаційної категорії, вчитель-методист, мудрий наставник Томчишин Юлії</vt:lpstr>
      <vt:lpstr>Томчишин Юлія – випускниця 2005 року,кореспондент газети «Місто» </vt:lpstr>
      <vt:lpstr>Інтерв’ю з міністром  АПК М.Присяжнюком</vt:lpstr>
      <vt:lpstr>Презентация PowerPoint</vt:lpstr>
      <vt:lpstr> Lviv Fashion Week </vt:lpstr>
      <vt:lpstr>Презентация PowerPoint</vt:lpstr>
      <vt:lpstr>Кривий Василь – випускник 2009 року,переможець багатьох спортивних змагань усіх рівнів, кандидат в майстри спорту   </vt:lpstr>
      <vt:lpstr>Здобутки молодого спортсмена</vt:lpstr>
      <vt:lpstr> Козачук Л.М. - учителька хімії, спеціаліст вищої кваліфікаційної категорії, вчитель-методист </vt:lpstr>
      <vt:lpstr>Павлюк Мар’яна – випускниця 2011 року, студентка ТДМУ  ім. І.Горбачевського, дипломант ІІІ туру Всеукраїнських олімпіад з хімії та екології</vt:lpstr>
      <vt:lpstr>Результати роботи вчителів – у нагородах їх учнів</vt:lpstr>
      <vt:lpstr>Козловська Софія – учениця 10 класу,юна співачка </vt:lpstr>
      <vt:lpstr>Заслужені нагороди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– обдарованій дитині</dc:title>
  <dc:creator>Тарас</dc:creator>
  <cp:lastModifiedBy>Тарас</cp:lastModifiedBy>
  <cp:revision>20</cp:revision>
  <dcterms:created xsi:type="dcterms:W3CDTF">2012-11-07T11:10:18Z</dcterms:created>
  <dcterms:modified xsi:type="dcterms:W3CDTF">2012-11-07T15:01:13Z</dcterms:modified>
</cp:coreProperties>
</file>